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strument Sans Medium" panose="020B0604020202020204" charset="0"/>
      <p:regular r:id="rId11"/>
    </p:embeddedFont>
    <p:embeddedFont>
      <p:font typeface="Open Sans" panose="020B0606030504020204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878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0171"/>
            <a:ext cx="68564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Movie Ticket Booking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69112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project aims to develop a movie ticket booking and discovery platform that addresses key issues such as hidden fees, inefficient seat selection, and slow performance. It will offer AI-driven recommendations, real-time seat booking, and secure payment methods to enhance the user experience. Additionally, the platform will integrate blockchain technology to prevent fraud and improve movie discoverability.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8F30FF-976B-6A7F-2EED-E793F705A8E8}"/>
              </a:ext>
            </a:extLst>
          </p:cNvPr>
          <p:cNvSpPr/>
          <p:nvPr/>
        </p:nvSpPr>
        <p:spPr>
          <a:xfrm>
            <a:off x="12873789" y="7700211"/>
            <a:ext cx="1636295" cy="42110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92394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Motivation and Problem Statement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11660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36929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Streamline Booking Process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Eliminate long queues and cuts time with Hidden Charges.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711660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59078"/>
            <a:ext cx="33741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 User Experience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a seamless, user-friendly interface for browsing and booking.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711660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59078"/>
            <a:ext cx="36143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Increase Booking Efficiency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seat allocation and reduce  traffic in booking.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BEFEE0-F6D1-A6B4-619A-278DEC058B0C}"/>
              </a:ext>
            </a:extLst>
          </p:cNvPr>
          <p:cNvSpPr/>
          <p:nvPr/>
        </p:nvSpPr>
        <p:spPr>
          <a:xfrm>
            <a:off x="12873789" y="7700211"/>
            <a:ext cx="1636295" cy="42110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9968"/>
            <a:ext cx="62628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Features of the App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4890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542699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Movie Schedules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033117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updates on showtimes and availability.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174890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2542699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Seat Selection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3033117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seating charts for personalized choices.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174890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2542699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E-Tickets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3033117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Convenient digital tickets with QR codes.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802267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596057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Snack Pre-ordering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440805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Skip concession lines with in-app food orders.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B71E8B-BA40-C813-8863-88EDD4C64D24}"/>
              </a:ext>
            </a:extLst>
          </p:cNvPr>
          <p:cNvSpPr/>
          <p:nvPr/>
        </p:nvSpPr>
        <p:spPr>
          <a:xfrm>
            <a:off x="12873789" y="7700211"/>
            <a:ext cx="1636295" cy="42110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92649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Technology Stack and Architecture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309" y="2585680"/>
            <a:ext cx="11025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React.js + Vit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390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Fast, efficient frontend development.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6330" y="3787378"/>
            <a:ext cx="15621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Spring Boot  Backend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3224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server-side processing.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2639" y="5151001"/>
            <a:ext cx="163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MongoDB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37701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Flexible, scalable database solution.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68234" y="6514624"/>
            <a:ext cx="17204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RESTful API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51124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communication between components.</a:t>
            </a:r>
            <a:endParaRPr lang="en-US" sz="17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4CA382-4EF2-7830-D824-D3824DA3C937}"/>
              </a:ext>
            </a:extLst>
          </p:cNvPr>
          <p:cNvSpPr/>
          <p:nvPr/>
        </p:nvSpPr>
        <p:spPr>
          <a:xfrm>
            <a:off x="12873789" y="7700211"/>
            <a:ext cx="1636295" cy="42110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203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Interface Design and User Experience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Intuitive Navigation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954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Simple, clean layout for easy browsing. Clear icons and minimal clicks required.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435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4357" y="4396859"/>
            <a:ext cx="37061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Adapts seamlessly to various screen sizes. Consistent experience across devices.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01557" y="3815715"/>
            <a:ext cx="2868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Accessibility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01557" y="4396859"/>
            <a:ext cx="425005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contrast mode and screen reader compatibility. Inclusive design for all users.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0EE738-8626-03BB-5524-00768FAADF2E}"/>
              </a:ext>
            </a:extLst>
          </p:cNvPr>
          <p:cNvSpPr/>
          <p:nvPr/>
        </p:nvSpPr>
        <p:spPr>
          <a:xfrm>
            <a:off x="12873789" y="7700211"/>
            <a:ext cx="1636295" cy="42110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9189125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Testing and Deployment Strategies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5482947"/>
            <a:ext cx="3010853" cy="224909"/>
          </a:xfrm>
          <a:prstGeom prst="roundRect">
            <a:avLst>
              <a:gd name="adj" fmla="val 1500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87241" y="6045279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Unit Testing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87241" y="6531650"/>
            <a:ext cx="3010853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individual components function correctly.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35517" y="5145524"/>
            <a:ext cx="3010972" cy="224909"/>
          </a:xfrm>
          <a:prstGeom prst="roundRect">
            <a:avLst>
              <a:gd name="adj" fmla="val 1500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135517" y="570785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Integration Testing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35517" y="6194227"/>
            <a:ext cx="3010972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Verify seamless interaction between different parts.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83912" y="4808101"/>
            <a:ext cx="3010853" cy="224909"/>
          </a:xfrm>
          <a:prstGeom prst="roundRect">
            <a:avLst>
              <a:gd name="adj" fmla="val 1500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483912" y="5370433"/>
            <a:ext cx="3010853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Acceptance Testing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83912" y="6208276"/>
            <a:ext cx="3010853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Gather feedback from real users.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832187" y="4470678"/>
            <a:ext cx="3010972" cy="224909"/>
          </a:xfrm>
          <a:prstGeom prst="roundRect">
            <a:avLst>
              <a:gd name="adj" fmla="val 1500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832187" y="5033010"/>
            <a:ext cx="3010972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Continuous Integration/Deployment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32187" y="6222325"/>
            <a:ext cx="3010972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 build, test, and deployment processes.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74E574-FF35-29C4-8358-638C5222D489}"/>
              </a:ext>
            </a:extLst>
          </p:cNvPr>
          <p:cNvSpPr/>
          <p:nvPr/>
        </p:nvSpPr>
        <p:spPr>
          <a:xfrm>
            <a:off x="12873789" y="7700211"/>
            <a:ext cx="1636295" cy="42110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14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689" y="3273028"/>
            <a:ext cx="8145066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Challenges and Lessons Learned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0689" y="4265057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65121" y="4479488"/>
            <a:ext cx="3307794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 Optimization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5121" y="4943356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Implemented lazy loading and code splitting to improve app speed.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475" y="4265057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636907" y="4479488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State Management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36907" y="4943356"/>
            <a:ext cx="602849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Adopted Redux for better control of complex app states.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0689" y="6058733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65121" y="6273165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API Integration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5121" y="6737033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Overcame cinema data synchronization issues with custom middleware.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475" y="6058733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636907" y="6273165"/>
            <a:ext cx="3281363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Feedback Integration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36907" y="6737033"/>
            <a:ext cx="602849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Iteratively improved UX based on beta tester insights.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075F73-6171-CC28-4B12-89919F295C42}"/>
              </a:ext>
            </a:extLst>
          </p:cNvPr>
          <p:cNvSpPr/>
          <p:nvPr/>
        </p:nvSpPr>
        <p:spPr>
          <a:xfrm>
            <a:off x="12873789" y="7700211"/>
            <a:ext cx="1636295" cy="42110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498" y="612934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Future Enhancements and Conclusion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498" y="2340293"/>
            <a:ext cx="1114425" cy="16409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5250" y="2563178"/>
            <a:ext cx="4067413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AI-Powered Recommendations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15250" y="3045143"/>
            <a:ext cx="613505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Personalized movie suggestions based on user preferences.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498" y="3981212"/>
            <a:ext cx="1114425" cy="13374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5250" y="4204097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Social Integration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715250" y="4686062"/>
            <a:ext cx="613505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 friends to coordinate movie plans within the app.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498" y="5318641"/>
            <a:ext cx="1114425" cy="13374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5250" y="5541526"/>
            <a:ext cx="4612600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Augmented Reality Seating Preview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15250" y="6023491"/>
            <a:ext cx="613505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Virtual theater experience for informed seat selection.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66498" y="6906816"/>
            <a:ext cx="758380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Movie Ticket Booking App is set to transform the cinema experience. We're excited about its potential and future growth!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694840-B961-AED4-74E5-75F34E6777BD}"/>
              </a:ext>
            </a:extLst>
          </p:cNvPr>
          <p:cNvSpPr/>
          <p:nvPr/>
        </p:nvSpPr>
        <p:spPr>
          <a:xfrm>
            <a:off x="12873789" y="7700211"/>
            <a:ext cx="1636295" cy="42110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409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Instrument Sans Medium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T.Sai Uday</cp:lastModifiedBy>
  <cp:revision>2</cp:revision>
  <dcterms:created xsi:type="dcterms:W3CDTF">2025-02-14T08:29:43Z</dcterms:created>
  <dcterms:modified xsi:type="dcterms:W3CDTF">2025-02-14T08:32:19Z</dcterms:modified>
</cp:coreProperties>
</file>